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Nq0h52hlSUC9vXm+J1nC9cTCD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1559292" y="383878"/>
            <a:ext cx="1028018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PRAYER FOR OUR SYNODAL JOURNEY TOWARD 2034</a:t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559292" y="2029253"/>
            <a:ext cx="10295406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Heavenly Father, we thank You for constantly guiding Your people in Cebu.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we journey toward our Centennial Jubilee, renew us in faith, hope, and love.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/>
          <p:nvPr/>
        </p:nvSpPr>
        <p:spPr>
          <a:xfrm>
            <a:off x="1559292" y="1298022"/>
            <a:ext cx="10295406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Teach us to listen deeply, pray faithfully, walk humbly, and learn continually.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Move us to evangelize joyfully, serve generously, care for creation responsibly, reform courageously, and build communion patiently.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>
            <a:off x="1559292" y="1298022"/>
            <a:ext cx="10295406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Make us a Church fully alive– a people who understand Your Word, celebrate Your presence, and witness Your love in daily Life.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Strengthen our families and Basic Ecclesial Communities. Guide our servant-leaders and inspire us to care for one another.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 txBox="1"/>
          <p:nvPr/>
        </p:nvSpPr>
        <p:spPr>
          <a:xfrm>
            <a:off x="1559292" y="1298022"/>
            <a:ext cx="10295406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ask this through our Lord Jesus Christ, Your Son, who lives and reigns with You in the unity of the Holy Spirit, God, forever and ever. Amen.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Señor Sto. Niño, </a:t>
            </a: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have mercy on us.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Mary, Our Lady of Guadalupe, </a:t>
            </a: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intercede for us.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San Pedro Calungsod, </a:t>
            </a: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pray for us.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Amen.</a:t>
            </a:r>
            <a:endParaRPr b="1" i="1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1559292" y="383878"/>
            <a:ext cx="10280100" cy="13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PAG-AMPO ALANG SA ATONG SINODOHANONG PANAW PADULONG SA 2034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559292" y="2029253"/>
            <a:ext cx="10295406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Langitnong Amahan, nagpasalamat kami sa Imong makanunayong paggiya sa katawhan sa Sugbo.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Samtang kami nagpanaw padulong sa Jubileo sa among Sentenaryo, bag-oha kami sa pagtuo, paglaum, ug gugma.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6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6"/>
          <p:cNvSpPr txBox="1"/>
          <p:nvPr/>
        </p:nvSpPr>
        <p:spPr>
          <a:xfrm>
            <a:off x="1526198" y="1116825"/>
            <a:ext cx="10295406" cy="4770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Tudloi kami sa pagpaminaw og mayo, pag-ampo nga matinud-anon, paglakaw nga mapaubsanon, ug padayon nga pagkat-on.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Dasiga kami nga magsangyaw nga malipayon, mag-alagad nga madasigon, mag-amuma sa kinaiyahan nga maampingon, magbag-o nga maisugon, ug maghiusa nga mapailubon.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7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7"/>
          <p:cNvSpPr txBox="1"/>
          <p:nvPr/>
        </p:nvSpPr>
        <p:spPr>
          <a:xfrm>
            <a:off x="1526198" y="684568"/>
            <a:ext cx="10295406" cy="5386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Himoa kami nga Simbahan nga puno sa kinabuhi– usa ka katawhan nga makasabut sa Imong Pulong, magsaulog sa Imong presensya, ug magsaksi sa Imong gugma matag adlaw.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Lig-ona ang among mga pamilya ug mga Gagmay’ng Kristohanong Katilingban. Giyahi ang among mga pangulo nga nangalagad ug dasiga kami sa pag-amping sa usag-usa.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27185"/>
            <a:ext cx="3118585" cy="173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8"/>
          <p:cNvPicPr preferRelativeResize="0"/>
          <p:nvPr/>
        </p:nvPicPr>
        <p:blipFill rotWithShape="1">
          <a:blip r:embed="rId5">
            <a:alphaModFix/>
          </a:blip>
          <a:srcRect b="0" l="7104" r="7207" t="0"/>
          <a:stretch/>
        </p:blipFill>
        <p:spPr>
          <a:xfrm>
            <a:off x="214313" y="156855"/>
            <a:ext cx="1224799" cy="2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 txBox="1"/>
          <p:nvPr/>
        </p:nvSpPr>
        <p:spPr>
          <a:xfrm>
            <a:off x="1526198" y="950576"/>
            <a:ext cx="10295406" cy="5386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Kining tanan among gipangayo pinaagi ni Kristo, Imong Anak, nga buhi ug hari uban sa Espiritu Santo, Dios, hangtod sa kahangtoran. Amen.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Señor Santo Niño, </a:t>
            </a: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kaloy-i kami.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Maria, Birhen sa Guadalupe,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i-ampo mo kami.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San Pedro Calungsod, </a:t>
            </a: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i-ampo mo kami.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1" i="1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Amen.</a:t>
            </a:r>
            <a:endParaRPr b="1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2026-02-08T12:00:19Z</dcterms:created>
  <dc:creator>Basalina Pansoy</dc:creator>
</cp:coreProperties>
</file>